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6" r:id="rId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40D479-4BCB-4F52-9834-AB42B223DC8F}" v="8" dt="2022-03-24T03:15:25.288"/>
    <p1510:client id="{E64F7D8B-14F1-4C12-A56C-A09F7E894E0B}" v="61" dt="2022-03-25T18:56:09.7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102" d="100"/>
          <a:sy n="102" d="100"/>
        </p:scale>
        <p:origin x="130"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slide" Target="slides/slide3.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hyll harris" userId="470a30d411dd9900" providerId="LiveId" clId="{3440D479-4BCB-4F52-9834-AB42B223DC8F}"/>
    <pc:docChg chg="custSel modSld modMainMaster">
      <pc:chgData name="phyll harris" userId="470a30d411dd9900" providerId="LiveId" clId="{3440D479-4BCB-4F52-9834-AB42B223DC8F}" dt="2022-03-24T03:15:25.287" v="10" actId="14100"/>
      <pc:docMkLst>
        <pc:docMk/>
      </pc:docMkLst>
      <pc:sldChg chg="addSp delSp modSp mod">
        <pc:chgData name="phyll harris" userId="470a30d411dd9900" providerId="LiveId" clId="{3440D479-4BCB-4F52-9834-AB42B223DC8F}" dt="2022-03-24T03:15:25.287" v="10" actId="14100"/>
        <pc:sldMkLst>
          <pc:docMk/>
          <pc:sldMk cId="3448272550" sldId="256"/>
        </pc:sldMkLst>
        <pc:spChg chg="del mod">
          <ac:chgData name="phyll harris" userId="470a30d411dd9900" providerId="LiveId" clId="{3440D479-4BCB-4F52-9834-AB42B223DC8F}" dt="2022-03-24T03:11:31.959" v="2" actId="478"/>
          <ac:spMkLst>
            <pc:docMk/>
            <pc:sldMk cId="3448272550" sldId="256"/>
            <ac:spMk id="2" creationId="{4F420CE9-209C-47AC-A6A7-36CA522333E8}"/>
          </ac:spMkLst>
        </pc:spChg>
        <pc:spChg chg="del mod">
          <ac:chgData name="phyll harris" userId="470a30d411dd9900" providerId="LiveId" clId="{3440D479-4BCB-4F52-9834-AB42B223DC8F}" dt="2022-03-24T03:11:35.006" v="3" actId="478"/>
          <ac:spMkLst>
            <pc:docMk/>
            <pc:sldMk cId="3448272550" sldId="256"/>
            <ac:spMk id="3" creationId="{A71740C1-5A4B-453F-8D02-97B2B97A33A1}"/>
          </ac:spMkLst>
        </pc:spChg>
        <pc:picChg chg="add mod">
          <ac:chgData name="phyll harris" userId="470a30d411dd9900" providerId="LiveId" clId="{3440D479-4BCB-4F52-9834-AB42B223DC8F}" dt="2022-03-24T03:15:25.287" v="10" actId="14100"/>
          <ac:picMkLst>
            <pc:docMk/>
            <pc:sldMk cId="3448272550" sldId="256"/>
            <ac:picMk id="1026" creationId="{415992EB-3C76-4D70-BD1E-AB9475849D27}"/>
          </ac:picMkLst>
        </pc:picChg>
      </pc:sldChg>
      <pc:sldMasterChg chg="modSp modSldLayout">
        <pc:chgData name="phyll harris" userId="470a30d411dd9900" providerId="LiveId" clId="{3440D479-4BCB-4F52-9834-AB42B223DC8F}" dt="2022-03-24T03:11:28.645" v="0"/>
        <pc:sldMasterMkLst>
          <pc:docMk/>
          <pc:sldMasterMk cId="211848698" sldId="2147483648"/>
        </pc:sldMasterMkLst>
        <pc:spChg chg="mod">
          <ac:chgData name="phyll harris" userId="470a30d411dd9900" providerId="LiveId" clId="{3440D479-4BCB-4F52-9834-AB42B223DC8F}" dt="2022-03-24T03:11:28.645" v="0"/>
          <ac:spMkLst>
            <pc:docMk/>
            <pc:sldMasterMk cId="211848698" sldId="2147483648"/>
            <ac:spMk id="2" creationId="{3C397DE0-2A26-4881-85F3-2CFC577DF89C}"/>
          </ac:spMkLst>
        </pc:spChg>
        <pc:spChg chg="mod">
          <ac:chgData name="phyll harris" userId="470a30d411dd9900" providerId="LiveId" clId="{3440D479-4BCB-4F52-9834-AB42B223DC8F}" dt="2022-03-24T03:11:28.645" v="0"/>
          <ac:spMkLst>
            <pc:docMk/>
            <pc:sldMasterMk cId="211848698" sldId="2147483648"/>
            <ac:spMk id="3" creationId="{C6583C7B-DBA3-4B69-AB7F-3FB47F5E3ABF}"/>
          </ac:spMkLst>
        </pc:spChg>
        <pc:spChg chg="mod">
          <ac:chgData name="phyll harris" userId="470a30d411dd9900" providerId="LiveId" clId="{3440D479-4BCB-4F52-9834-AB42B223DC8F}" dt="2022-03-24T03:11:28.645" v="0"/>
          <ac:spMkLst>
            <pc:docMk/>
            <pc:sldMasterMk cId="211848698" sldId="2147483648"/>
            <ac:spMk id="4" creationId="{CA99BCC7-119D-45E8-9158-9740B0A16428}"/>
          </ac:spMkLst>
        </pc:spChg>
        <pc:spChg chg="mod">
          <ac:chgData name="phyll harris" userId="470a30d411dd9900" providerId="LiveId" clId="{3440D479-4BCB-4F52-9834-AB42B223DC8F}" dt="2022-03-24T03:11:28.645" v="0"/>
          <ac:spMkLst>
            <pc:docMk/>
            <pc:sldMasterMk cId="211848698" sldId="2147483648"/>
            <ac:spMk id="5" creationId="{D46199D6-6AAF-4559-8435-8D6879D179EB}"/>
          </ac:spMkLst>
        </pc:spChg>
        <pc:spChg chg="mod">
          <ac:chgData name="phyll harris" userId="470a30d411dd9900" providerId="LiveId" clId="{3440D479-4BCB-4F52-9834-AB42B223DC8F}" dt="2022-03-24T03:11:28.645" v="0"/>
          <ac:spMkLst>
            <pc:docMk/>
            <pc:sldMasterMk cId="211848698" sldId="2147483648"/>
            <ac:spMk id="6" creationId="{CB7A214A-3C8E-4D5C-8B83-718EA8D9FEEF}"/>
          </ac:spMkLst>
        </pc:spChg>
        <pc:sldLayoutChg chg="modSp">
          <pc:chgData name="phyll harris" userId="470a30d411dd9900" providerId="LiveId" clId="{3440D479-4BCB-4F52-9834-AB42B223DC8F}" dt="2022-03-24T03:11:28.645" v="0"/>
          <pc:sldLayoutMkLst>
            <pc:docMk/>
            <pc:sldMasterMk cId="211848698" sldId="2147483648"/>
            <pc:sldLayoutMk cId="3988219226" sldId="2147483649"/>
          </pc:sldLayoutMkLst>
          <pc:spChg chg="mod">
            <ac:chgData name="phyll harris" userId="470a30d411dd9900" providerId="LiveId" clId="{3440D479-4BCB-4F52-9834-AB42B223DC8F}" dt="2022-03-24T03:11:28.645" v="0"/>
            <ac:spMkLst>
              <pc:docMk/>
              <pc:sldMasterMk cId="211848698" sldId="2147483648"/>
              <pc:sldLayoutMk cId="3988219226" sldId="2147483649"/>
              <ac:spMk id="2" creationId="{F7061589-BBA4-4103-B7EC-9051242B53B4}"/>
            </ac:spMkLst>
          </pc:spChg>
          <pc:spChg chg="mod">
            <ac:chgData name="phyll harris" userId="470a30d411dd9900" providerId="LiveId" clId="{3440D479-4BCB-4F52-9834-AB42B223DC8F}" dt="2022-03-24T03:11:28.645" v="0"/>
            <ac:spMkLst>
              <pc:docMk/>
              <pc:sldMasterMk cId="211848698" sldId="2147483648"/>
              <pc:sldLayoutMk cId="3988219226" sldId="2147483649"/>
              <ac:spMk id="3" creationId="{897082C1-6BD8-4191-B315-1A54E2504CAD}"/>
            </ac:spMkLst>
          </pc:spChg>
        </pc:sldLayoutChg>
        <pc:sldLayoutChg chg="modSp">
          <pc:chgData name="phyll harris" userId="470a30d411dd9900" providerId="LiveId" clId="{3440D479-4BCB-4F52-9834-AB42B223DC8F}" dt="2022-03-24T03:11:28.645" v="0"/>
          <pc:sldLayoutMkLst>
            <pc:docMk/>
            <pc:sldMasterMk cId="211848698" sldId="2147483648"/>
            <pc:sldLayoutMk cId="502204719" sldId="2147483651"/>
          </pc:sldLayoutMkLst>
          <pc:spChg chg="mod">
            <ac:chgData name="phyll harris" userId="470a30d411dd9900" providerId="LiveId" clId="{3440D479-4BCB-4F52-9834-AB42B223DC8F}" dt="2022-03-24T03:11:28.645" v="0"/>
            <ac:spMkLst>
              <pc:docMk/>
              <pc:sldMasterMk cId="211848698" sldId="2147483648"/>
              <pc:sldLayoutMk cId="502204719" sldId="2147483651"/>
              <ac:spMk id="2" creationId="{56EB1FFE-6DA5-417F-940A-07A6B8A4E585}"/>
            </ac:spMkLst>
          </pc:spChg>
          <pc:spChg chg="mod">
            <ac:chgData name="phyll harris" userId="470a30d411dd9900" providerId="LiveId" clId="{3440D479-4BCB-4F52-9834-AB42B223DC8F}" dt="2022-03-24T03:11:28.645" v="0"/>
            <ac:spMkLst>
              <pc:docMk/>
              <pc:sldMasterMk cId="211848698" sldId="2147483648"/>
              <pc:sldLayoutMk cId="502204719" sldId="2147483651"/>
              <ac:spMk id="3" creationId="{C1C314E6-3323-4787-92DB-2FA49694124F}"/>
            </ac:spMkLst>
          </pc:spChg>
        </pc:sldLayoutChg>
        <pc:sldLayoutChg chg="modSp">
          <pc:chgData name="phyll harris" userId="470a30d411dd9900" providerId="LiveId" clId="{3440D479-4BCB-4F52-9834-AB42B223DC8F}" dt="2022-03-24T03:11:28.645" v="0"/>
          <pc:sldLayoutMkLst>
            <pc:docMk/>
            <pc:sldMasterMk cId="211848698" sldId="2147483648"/>
            <pc:sldLayoutMk cId="3837147817" sldId="2147483652"/>
          </pc:sldLayoutMkLst>
          <pc:spChg chg="mod">
            <ac:chgData name="phyll harris" userId="470a30d411dd9900" providerId="LiveId" clId="{3440D479-4BCB-4F52-9834-AB42B223DC8F}" dt="2022-03-24T03:11:28.645" v="0"/>
            <ac:spMkLst>
              <pc:docMk/>
              <pc:sldMasterMk cId="211848698" sldId="2147483648"/>
              <pc:sldLayoutMk cId="3837147817" sldId="2147483652"/>
              <ac:spMk id="3" creationId="{749CF62B-ABF5-4E00-9A64-6C3145F2C857}"/>
            </ac:spMkLst>
          </pc:spChg>
          <pc:spChg chg="mod">
            <ac:chgData name="phyll harris" userId="470a30d411dd9900" providerId="LiveId" clId="{3440D479-4BCB-4F52-9834-AB42B223DC8F}" dt="2022-03-24T03:11:28.645" v="0"/>
            <ac:spMkLst>
              <pc:docMk/>
              <pc:sldMasterMk cId="211848698" sldId="2147483648"/>
              <pc:sldLayoutMk cId="3837147817" sldId="2147483652"/>
              <ac:spMk id="4" creationId="{8F1885B2-6180-4EA0-A223-0CBAB8DD52C2}"/>
            </ac:spMkLst>
          </pc:spChg>
        </pc:sldLayoutChg>
        <pc:sldLayoutChg chg="modSp">
          <pc:chgData name="phyll harris" userId="470a30d411dd9900" providerId="LiveId" clId="{3440D479-4BCB-4F52-9834-AB42B223DC8F}" dt="2022-03-24T03:11:28.645" v="0"/>
          <pc:sldLayoutMkLst>
            <pc:docMk/>
            <pc:sldMasterMk cId="211848698" sldId="2147483648"/>
            <pc:sldLayoutMk cId="3279045778" sldId="2147483653"/>
          </pc:sldLayoutMkLst>
          <pc:spChg chg="mod">
            <ac:chgData name="phyll harris" userId="470a30d411dd9900" providerId="LiveId" clId="{3440D479-4BCB-4F52-9834-AB42B223DC8F}" dt="2022-03-24T03:11:28.645" v="0"/>
            <ac:spMkLst>
              <pc:docMk/>
              <pc:sldMasterMk cId="211848698" sldId="2147483648"/>
              <pc:sldLayoutMk cId="3279045778" sldId="2147483653"/>
              <ac:spMk id="2" creationId="{223DB6BE-C2E8-4A0F-872F-4E49673BF5C5}"/>
            </ac:spMkLst>
          </pc:spChg>
          <pc:spChg chg="mod">
            <ac:chgData name="phyll harris" userId="470a30d411dd9900" providerId="LiveId" clId="{3440D479-4BCB-4F52-9834-AB42B223DC8F}" dt="2022-03-24T03:11:28.645" v="0"/>
            <ac:spMkLst>
              <pc:docMk/>
              <pc:sldMasterMk cId="211848698" sldId="2147483648"/>
              <pc:sldLayoutMk cId="3279045778" sldId="2147483653"/>
              <ac:spMk id="3" creationId="{7EF302EA-67E8-48A2-828F-7F2387AA01EC}"/>
            </ac:spMkLst>
          </pc:spChg>
          <pc:spChg chg="mod">
            <ac:chgData name="phyll harris" userId="470a30d411dd9900" providerId="LiveId" clId="{3440D479-4BCB-4F52-9834-AB42B223DC8F}" dt="2022-03-24T03:11:28.645" v="0"/>
            <ac:spMkLst>
              <pc:docMk/>
              <pc:sldMasterMk cId="211848698" sldId="2147483648"/>
              <pc:sldLayoutMk cId="3279045778" sldId="2147483653"/>
              <ac:spMk id="4" creationId="{1AB65EA4-D536-4628-872F-311E13DBC728}"/>
            </ac:spMkLst>
          </pc:spChg>
          <pc:spChg chg="mod">
            <ac:chgData name="phyll harris" userId="470a30d411dd9900" providerId="LiveId" clId="{3440D479-4BCB-4F52-9834-AB42B223DC8F}" dt="2022-03-24T03:11:28.645" v="0"/>
            <ac:spMkLst>
              <pc:docMk/>
              <pc:sldMasterMk cId="211848698" sldId="2147483648"/>
              <pc:sldLayoutMk cId="3279045778" sldId="2147483653"/>
              <ac:spMk id="5" creationId="{62C4C80A-6894-4995-8B1E-833BFB23FB13}"/>
            </ac:spMkLst>
          </pc:spChg>
          <pc:spChg chg="mod">
            <ac:chgData name="phyll harris" userId="470a30d411dd9900" providerId="LiveId" clId="{3440D479-4BCB-4F52-9834-AB42B223DC8F}" dt="2022-03-24T03:11:28.645" v="0"/>
            <ac:spMkLst>
              <pc:docMk/>
              <pc:sldMasterMk cId="211848698" sldId="2147483648"/>
              <pc:sldLayoutMk cId="3279045778" sldId="2147483653"/>
              <ac:spMk id="6" creationId="{9520B2AA-2E7B-4337-A556-DD7F3124ADC6}"/>
            </ac:spMkLst>
          </pc:spChg>
        </pc:sldLayoutChg>
        <pc:sldLayoutChg chg="modSp">
          <pc:chgData name="phyll harris" userId="470a30d411dd9900" providerId="LiveId" clId="{3440D479-4BCB-4F52-9834-AB42B223DC8F}" dt="2022-03-24T03:11:28.645" v="0"/>
          <pc:sldLayoutMkLst>
            <pc:docMk/>
            <pc:sldMasterMk cId="211848698" sldId="2147483648"/>
            <pc:sldLayoutMk cId="2904052676" sldId="2147483656"/>
          </pc:sldLayoutMkLst>
          <pc:spChg chg="mod">
            <ac:chgData name="phyll harris" userId="470a30d411dd9900" providerId="LiveId" clId="{3440D479-4BCB-4F52-9834-AB42B223DC8F}" dt="2022-03-24T03:11:28.645" v="0"/>
            <ac:spMkLst>
              <pc:docMk/>
              <pc:sldMasterMk cId="211848698" sldId="2147483648"/>
              <pc:sldLayoutMk cId="2904052676" sldId="2147483656"/>
              <ac:spMk id="2" creationId="{0FDB5B4F-AD53-4037-9562-A6A300C6A07E}"/>
            </ac:spMkLst>
          </pc:spChg>
          <pc:spChg chg="mod">
            <ac:chgData name="phyll harris" userId="470a30d411dd9900" providerId="LiveId" clId="{3440D479-4BCB-4F52-9834-AB42B223DC8F}" dt="2022-03-24T03:11:28.645" v="0"/>
            <ac:spMkLst>
              <pc:docMk/>
              <pc:sldMasterMk cId="211848698" sldId="2147483648"/>
              <pc:sldLayoutMk cId="2904052676" sldId="2147483656"/>
              <ac:spMk id="3" creationId="{E1FEAFE1-EDCB-448B-92B0-2C3600B7518A}"/>
            </ac:spMkLst>
          </pc:spChg>
          <pc:spChg chg="mod">
            <ac:chgData name="phyll harris" userId="470a30d411dd9900" providerId="LiveId" clId="{3440D479-4BCB-4F52-9834-AB42B223DC8F}" dt="2022-03-24T03:11:28.645" v="0"/>
            <ac:spMkLst>
              <pc:docMk/>
              <pc:sldMasterMk cId="211848698" sldId="2147483648"/>
              <pc:sldLayoutMk cId="2904052676" sldId="2147483656"/>
              <ac:spMk id="4" creationId="{90E164A5-B430-4367-90CF-89D7FAFBA037}"/>
            </ac:spMkLst>
          </pc:spChg>
        </pc:sldLayoutChg>
        <pc:sldLayoutChg chg="modSp">
          <pc:chgData name="phyll harris" userId="470a30d411dd9900" providerId="LiveId" clId="{3440D479-4BCB-4F52-9834-AB42B223DC8F}" dt="2022-03-24T03:11:28.645" v="0"/>
          <pc:sldLayoutMkLst>
            <pc:docMk/>
            <pc:sldMasterMk cId="211848698" sldId="2147483648"/>
            <pc:sldLayoutMk cId="828109379" sldId="2147483657"/>
          </pc:sldLayoutMkLst>
          <pc:spChg chg="mod">
            <ac:chgData name="phyll harris" userId="470a30d411dd9900" providerId="LiveId" clId="{3440D479-4BCB-4F52-9834-AB42B223DC8F}" dt="2022-03-24T03:11:28.645" v="0"/>
            <ac:spMkLst>
              <pc:docMk/>
              <pc:sldMasterMk cId="211848698" sldId="2147483648"/>
              <pc:sldLayoutMk cId="828109379" sldId="2147483657"/>
              <ac:spMk id="2" creationId="{7F6674F3-B8FF-4A94-90BE-DA7630785856}"/>
            </ac:spMkLst>
          </pc:spChg>
          <pc:spChg chg="mod">
            <ac:chgData name="phyll harris" userId="470a30d411dd9900" providerId="LiveId" clId="{3440D479-4BCB-4F52-9834-AB42B223DC8F}" dt="2022-03-24T03:11:28.645" v="0"/>
            <ac:spMkLst>
              <pc:docMk/>
              <pc:sldMasterMk cId="211848698" sldId="2147483648"/>
              <pc:sldLayoutMk cId="828109379" sldId="2147483657"/>
              <ac:spMk id="3" creationId="{85E29AAE-4F43-4DF7-9188-256E482920B3}"/>
            </ac:spMkLst>
          </pc:spChg>
          <pc:spChg chg="mod">
            <ac:chgData name="phyll harris" userId="470a30d411dd9900" providerId="LiveId" clId="{3440D479-4BCB-4F52-9834-AB42B223DC8F}" dt="2022-03-24T03:11:28.645" v="0"/>
            <ac:spMkLst>
              <pc:docMk/>
              <pc:sldMasterMk cId="211848698" sldId="2147483648"/>
              <pc:sldLayoutMk cId="828109379" sldId="2147483657"/>
              <ac:spMk id="4" creationId="{08B30B16-0B03-41EA-8728-4080D5BA44B1}"/>
            </ac:spMkLst>
          </pc:spChg>
        </pc:sldLayoutChg>
        <pc:sldLayoutChg chg="modSp">
          <pc:chgData name="phyll harris" userId="470a30d411dd9900" providerId="LiveId" clId="{3440D479-4BCB-4F52-9834-AB42B223DC8F}" dt="2022-03-24T03:11:28.645" v="0"/>
          <pc:sldLayoutMkLst>
            <pc:docMk/>
            <pc:sldMasterMk cId="211848698" sldId="2147483648"/>
            <pc:sldLayoutMk cId="3750175843" sldId="2147483659"/>
          </pc:sldLayoutMkLst>
          <pc:spChg chg="mod">
            <ac:chgData name="phyll harris" userId="470a30d411dd9900" providerId="LiveId" clId="{3440D479-4BCB-4F52-9834-AB42B223DC8F}" dt="2022-03-24T03:11:28.645" v="0"/>
            <ac:spMkLst>
              <pc:docMk/>
              <pc:sldMasterMk cId="211848698" sldId="2147483648"/>
              <pc:sldLayoutMk cId="3750175843" sldId="2147483659"/>
              <ac:spMk id="2" creationId="{8F97D38B-9714-48AE-917B-1835172F4474}"/>
            </ac:spMkLst>
          </pc:spChg>
          <pc:spChg chg="mod">
            <ac:chgData name="phyll harris" userId="470a30d411dd9900" providerId="LiveId" clId="{3440D479-4BCB-4F52-9834-AB42B223DC8F}" dt="2022-03-24T03:11:28.645" v="0"/>
            <ac:spMkLst>
              <pc:docMk/>
              <pc:sldMasterMk cId="211848698" sldId="2147483648"/>
              <pc:sldLayoutMk cId="3750175843" sldId="2147483659"/>
              <ac:spMk id="3" creationId="{24466637-50A2-4E34-8093-C5BD4D68345F}"/>
            </ac:spMkLst>
          </pc:spChg>
        </pc:sldLayoutChg>
      </pc:sldMasterChg>
    </pc:docChg>
  </pc:docChgLst>
  <pc:docChgLst>
    <pc:chgData name="phyll harris" userId="470a30d411dd9900" providerId="Windows Live" clId="Web-{E64F7D8B-14F1-4C12-A56C-A09F7E894E0B}"/>
    <pc:docChg chg="addSld modSld sldOrd">
      <pc:chgData name="phyll harris" userId="470a30d411dd9900" providerId="Windows Live" clId="Web-{E64F7D8B-14F1-4C12-A56C-A09F7E894E0B}" dt="2022-03-25T18:56:09.728" v="56" actId="14100"/>
      <pc:docMkLst>
        <pc:docMk/>
      </pc:docMkLst>
      <pc:sldChg chg="addSp delSp modSp new mod ord setBg setClrOvrMap">
        <pc:chgData name="phyll harris" userId="470a30d411dd9900" providerId="Windows Live" clId="Web-{E64F7D8B-14F1-4C12-A56C-A09F7E894E0B}" dt="2022-03-25T18:55:15.961" v="49" actId="14100"/>
        <pc:sldMkLst>
          <pc:docMk/>
          <pc:sldMk cId="2082064268" sldId="257"/>
        </pc:sldMkLst>
        <pc:spChg chg="del">
          <ac:chgData name="phyll harris" userId="470a30d411dd9900" providerId="Windows Live" clId="Web-{E64F7D8B-14F1-4C12-A56C-A09F7E894E0B}" dt="2022-03-25T18:44:13.075" v="2"/>
          <ac:spMkLst>
            <pc:docMk/>
            <pc:sldMk cId="2082064268" sldId="257"/>
            <ac:spMk id="2" creationId="{67296210-D055-35BC-A40A-2546B8C47A95}"/>
          </ac:spMkLst>
        </pc:spChg>
        <pc:spChg chg="del">
          <ac:chgData name="phyll harris" userId="470a30d411dd9900" providerId="Windows Live" clId="Web-{E64F7D8B-14F1-4C12-A56C-A09F7E894E0B}" dt="2022-03-25T18:44:16.466" v="3"/>
          <ac:spMkLst>
            <pc:docMk/>
            <pc:sldMk cId="2082064268" sldId="257"/>
            <ac:spMk id="3" creationId="{87DC4C7A-4EB3-466D-B39C-7CE5626828AC}"/>
          </ac:spMkLst>
        </pc:spChg>
        <pc:spChg chg="add mod">
          <ac:chgData name="phyll harris" userId="470a30d411dd9900" providerId="Windows Live" clId="Web-{E64F7D8B-14F1-4C12-A56C-A09F7E894E0B}" dt="2022-03-25T18:55:15.961" v="49" actId="14100"/>
          <ac:spMkLst>
            <pc:docMk/>
            <pc:sldMk cId="2082064268" sldId="257"/>
            <ac:spMk id="6" creationId="{85DE54C1-91EE-1B0F-0A99-C4AF15B94C50}"/>
          </ac:spMkLst>
        </pc:spChg>
        <pc:spChg chg="add">
          <ac:chgData name="phyll harris" userId="470a30d411dd9900" providerId="Windows Live" clId="Web-{E64F7D8B-14F1-4C12-A56C-A09F7E894E0B}" dt="2022-03-25T18:54:39.710" v="44"/>
          <ac:spMkLst>
            <pc:docMk/>
            <pc:sldMk cId="2082064268" sldId="257"/>
            <ac:spMk id="11" creationId="{56C20283-73E0-40EC-8AD8-057F581F64C2}"/>
          </ac:spMkLst>
        </pc:spChg>
        <pc:spChg chg="add">
          <ac:chgData name="phyll harris" userId="470a30d411dd9900" providerId="Windows Live" clId="Web-{E64F7D8B-14F1-4C12-A56C-A09F7E894E0B}" dt="2022-03-25T18:54:39.710" v="44"/>
          <ac:spMkLst>
            <pc:docMk/>
            <pc:sldMk cId="2082064268" sldId="257"/>
            <ac:spMk id="13" creationId="{3FCC729B-E528-40C3-82D3-BA4375575E87}"/>
          </ac:spMkLst>
        </pc:spChg>
        <pc:spChg chg="add">
          <ac:chgData name="phyll harris" userId="470a30d411dd9900" providerId="Windows Live" clId="Web-{E64F7D8B-14F1-4C12-A56C-A09F7E894E0B}" dt="2022-03-25T18:54:39.710" v="44"/>
          <ac:spMkLst>
            <pc:docMk/>
            <pc:sldMk cId="2082064268" sldId="257"/>
            <ac:spMk id="15" creationId="{58F1FB8D-1842-4A04-998D-6CF047AB2790}"/>
          </ac:spMkLst>
        </pc:spChg>
        <pc:picChg chg="add del mod">
          <ac:chgData name="phyll harris" userId="470a30d411dd9900" providerId="Windows Live" clId="Web-{E64F7D8B-14F1-4C12-A56C-A09F7E894E0B}" dt="2022-03-25T18:47:08.615" v="11"/>
          <ac:picMkLst>
            <pc:docMk/>
            <pc:sldMk cId="2082064268" sldId="257"/>
            <ac:picMk id="4" creationId="{5F5BA9D3-55D8-CFF9-DA00-E2FC6FE70BE3}"/>
          </ac:picMkLst>
        </pc:picChg>
        <pc:picChg chg="add mod">
          <ac:chgData name="phyll harris" userId="470a30d411dd9900" providerId="Windows Live" clId="Web-{E64F7D8B-14F1-4C12-A56C-A09F7E894E0B}" dt="2022-03-25T18:54:39.710" v="44"/>
          <ac:picMkLst>
            <pc:docMk/>
            <pc:sldMk cId="2082064268" sldId="257"/>
            <ac:picMk id="5" creationId="{8155662A-3AC2-E79F-1B10-A0924D8F9C58}"/>
          </ac:picMkLst>
        </pc:picChg>
      </pc:sldChg>
      <pc:sldChg chg="addSp modSp add mod replId setBg setClrOvrMap">
        <pc:chgData name="phyll harris" userId="470a30d411dd9900" providerId="Windows Live" clId="Web-{E64F7D8B-14F1-4C12-A56C-A09F7E894E0B}" dt="2022-03-25T18:56:09.728" v="56" actId="14100"/>
        <pc:sldMkLst>
          <pc:docMk/>
          <pc:sldMk cId="2948022137" sldId="258"/>
        </pc:sldMkLst>
        <pc:spChg chg="mod">
          <ac:chgData name="phyll harris" userId="470a30d411dd9900" providerId="Windows Live" clId="Web-{E64F7D8B-14F1-4C12-A56C-A09F7E894E0B}" dt="2022-03-25T18:56:09.728" v="56" actId="14100"/>
          <ac:spMkLst>
            <pc:docMk/>
            <pc:sldMk cId="2948022137" sldId="258"/>
            <ac:spMk id="6" creationId="{85DE54C1-91EE-1B0F-0A99-C4AF15B94C50}"/>
          </ac:spMkLst>
        </pc:spChg>
        <pc:spChg chg="add">
          <ac:chgData name="phyll harris" userId="470a30d411dd9900" providerId="Windows Live" clId="Web-{E64F7D8B-14F1-4C12-A56C-A09F7E894E0B}" dt="2022-03-25T18:55:34.368" v="50"/>
          <ac:spMkLst>
            <pc:docMk/>
            <pc:sldMk cId="2948022137" sldId="258"/>
            <ac:spMk id="11" creationId="{56C20283-73E0-40EC-8AD8-057F581F64C2}"/>
          </ac:spMkLst>
        </pc:spChg>
        <pc:spChg chg="add">
          <ac:chgData name="phyll harris" userId="470a30d411dd9900" providerId="Windows Live" clId="Web-{E64F7D8B-14F1-4C12-A56C-A09F7E894E0B}" dt="2022-03-25T18:55:34.368" v="50"/>
          <ac:spMkLst>
            <pc:docMk/>
            <pc:sldMk cId="2948022137" sldId="258"/>
            <ac:spMk id="13" creationId="{3FCC729B-E528-40C3-82D3-BA4375575E87}"/>
          </ac:spMkLst>
        </pc:spChg>
        <pc:spChg chg="add">
          <ac:chgData name="phyll harris" userId="470a30d411dd9900" providerId="Windows Live" clId="Web-{E64F7D8B-14F1-4C12-A56C-A09F7E894E0B}" dt="2022-03-25T18:55:34.368" v="50"/>
          <ac:spMkLst>
            <pc:docMk/>
            <pc:sldMk cId="2948022137" sldId="258"/>
            <ac:spMk id="15" creationId="{58F1FB8D-1842-4A04-998D-6CF047AB2790}"/>
          </ac:spMkLst>
        </pc:spChg>
        <pc:picChg chg="mod">
          <ac:chgData name="phyll harris" userId="470a30d411dd9900" providerId="Windows Live" clId="Web-{E64F7D8B-14F1-4C12-A56C-A09F7E894E0B}" dt="2022-03-25T18:55:34.368" v="50"/>
          <ac:picMkLst>
            <pc:docMk/>
            <pc:sldMk cId="2948022137" sldId="258"/>
            <ac:picMk id="5" creationId="{8155662A-3AC2-E79F-1B10-A0924D8F9C58}"/>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69AEB8-9118-4515-B52A-C4C6ACDA173A}" type="datetimeFigureOut">
              <a:rPr lang="en-NZ" smtClean="0"/>
              <a:t>25/03/2022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2575362F-9E2F-4366-AB8B-A69C87B6D9DD}" type="slidenum">
              <a:rPr lang="en-NZ" smtClean="0"/>
              <a:t>‹#›</a:t>
            </a:fld>
            <a:endParaRPr lang="en-NZ"/>
          </a:p>
        </p:txBody>
      </p:sp>
    </p:spTree>
    <p:extLst>
      <p:ext uri="{BB962C8B-B14F-4D97-AF65-F5344CB8AC3E}">
        <p14:creationId xmlns:p14="http://schemas.microsoft.com/office/powerpoint/2010/main" val="2698818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69AEB8-9118-4515-B52A-C4C6ACDA173A}" type="datetimeFigureOut">
              <a:rPr lang="en-NZ" smtClean="0"/>
              <a:t>25/03/2022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2575362F-9E2F-4366-AB8B-A69C87B6D9DD}" type="slidenum">
              <a:rPr lang="en-NZ" smtClean="0"/>
              <a:t>‹#›</a:t>
            </a:fld>
            <a:endParaRPr lang="en-NZ"/>
          </a:p>
        </p:txBody>
      </p:sp>
    </p:spTree>
    <p:extLst>
      <p:ext uri="{BB962C8B-B14F-4D97-AF65-F5344CB8AC3E}">
        <p14:creationId xmlns:p14="http://schemas.microsoft.com/office/powerpoint/2010/main" val="2834005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69AEB8-9118-4515-B52A-C4C6ACDA173A}" type="datetimeFigureOut">
              <a:rPr lang="en-NZ" smtClean="0"/>
              <a:t>25/03/2022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2575362F-9E2F-4366-AB8B-A69C87B6D9DD}" type="slidenum">
              <a:rPr lang="en-NZ" smtClean="0"/>
              <a:t>‹#›</a:t>
            </a:fld>
            <a:endParaRPr lang="en-NZ"/>
          </a:p>
        </p:txBody>
      </p:sp>
    </p:spTree>
    <p:extLst>
      <p:ext uri="{BB962C8B-B14F-4D97-AF65-F5344CB8AC3E}">
        <p14:creationId xmlns:p14="http://schemas.microsoft.com/office/powerpoint/2010/main" val="3756483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69AEB8-9118-4515-B52A-C4C6ACDA173A}" type="datetimeFigureOut">
              <a:rPr lang="en-NZ" smtClean="0"/>
              <a:t>25/03/2022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2575362F-9E2F-4366-AB8B-A69C87B6D9DD}" type="slidenum">
              <a:rPr lang="en-NZ" smtClean="0"/>
              <a:t>‹#›</a:t>
            </a:fld>
            <a:endParaRPr lang="en-NZ"/>
          </a:p>
        </p:txBody>
      </p:sp>
    </p:spTree>
    <p:extLst>
      <p:ext uri="{BB962C8B-B14F-4D97-AF65-F5344CB8AC3E}">
        <p14:creationId xmlns:p14="http://schemas.microsoft.com/office/powerpoint/2010/main" val="507668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869AEB8-9118-4515-B52A-C4C6ACDA173A}" type="datetimeFigureOut">
              <a:rPr lang="en-NZ" smtClean="0"/>
              <a:t>25/03/2022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2575362F-9E2F-4366-AB8B-A69C87B6D9DD}" type="slidenum">
              <a:rPr lang="en-NZ" smtClean="0"/>
              <a:t>‹#›</a:t>
            </a:fld>
            <a:endParaRPr lang="en-NZ"/>
          </a:p>
        </p:txBody>
      </p:sp>
    </p:spTree>
    <p:extLst>
      <p:ext uri="{BB962C8B-B14F-4D97-AF65-F5344CB8AC3E}">
        <p14:creationId xmlns:p14="http://schemas.microsoft.com/office/powerpoint/2010/main" val="42611528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869AEB8-9118-4515-B52A-C4C6ACDA173A}" type="datetimeFigureOut">
              <a:rPr lang="en-NZ" smtClean="0"/>
              <a:t>25/03/2022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2575362F-9E2F-4366-AB8B-A69C87B6D9DD}" type="slidenum">
              <a:rPr lang="en-NZ" smtClean="0"/>
              <a:t>‹#›</a:t>
            </a:fld>
            <a:endParaRPr lang="en-NZ"/>
          </a:p>
        </p:txBody>
      </p:sp>
    </p:spTree>
    <p:extLst>
      <p:ext uri="{BB962C8B-B14F-4D97-AF65-F5344CB8AC3E}">
        <p14:creationId xmlns:p14="http://schemas.microsoft.com/office/powerpoint/2010/main" val="2833147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869AEB8-9118-4515-B52A-C4C6ACDA173A}" type="datetimeFigureOut">
              <a:rPr lang="en-NZ" smtClean="0"/>
              <a:t>25/03/2022</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2575362F-9E2F-4366-AB8B-A69C87B6D9DD}" type="slidenum">
              <a:rPr lang="en-NZ" smtClean="0"/>
              <a:t>‹#›</a:t>
            </a:fld>
            <a:endParaRPr lang="en-NZ"/>
          </a:p>
        </p:txBody>
      </p:sp>
    </p:spTree>
    <p:extLst>
      <p:ext uri="{BB962C8B-B14F-4D97-AF65-F5344CB8AC3E}">
        <p14:creationId xmlns:p14="http://schemas.microsoft.com/office/powerpoint/2010/main" val="2772996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869AEB8-9118-4515-B52A-C4C6ACDA173A}" type="datetimeFigureOut">
              <a:rPr lang="en-NZ" smtClean="0"/>
              <a:t>25/03/2022</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2575362F-9E2F-4366-AB8B-A69C87B6D9DD}" type="slidenum">
              <a:rPr lang="en-NZ" smtClean="0"/>
              <a:t>‹#›</a:t>
            </a:fld>
            <a:endParaRPr lang="en-NZ"/>
          </a:p>
        </p:txBody>
      </p:sp>
    </p:spTree>
    <p:extLst>
      <p:ext uri="{BB962C8B-B14F-4D97-AF65-F5344CB8AC3E}">
        <p14:creationId xmlns:p14="http://schemas.microsoft.com/office/powerpoint/2010/main" val="2301756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69AEB8-9118-4515-B52A-C4C6ACDA173A}" type="datetimeFigureOut">
              <a:rPr lang="en-NZ" smtClean="0"/>
              <a:t>25/03/2022</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2575362F-9E2F-4366-AB8B-A69C87B6D9DD}" type="slidenum">
              <a:rPr lang="en-NZ" smtClean="0"/>
              <a:t>‹#›</a:t>
            </a:fld>
            <a:endParaRPr lang="en-NZ"/>
          </a:p>
        </p:txBody>
      </p:sp>
    </p:spTree>
    <p:extLst>
      <p:ext uri="{BB962C8B-B14F-4D97-AF65-F5344CB8AC3E}">
        <p14:creationId xmlns:p14="http://schemas.microsoft.com/office/powerpoint/2010/main" val="22537415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869AEB8-9118-4515-B52A-C4C6ACDA173A}" type="datetimeFigureOut">
              <a:rPr lang="en-NZ" smtClean="0"/>
              <a:t>25/03/2022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2575362F-9E2F-4366-AB8B-A69C87B6D9DD}" type="slidenum">
              <a:rPr lang="en-NZ" smtClean="0"/>
              <a:t>‹#›</a:t>
            </a:fld>
            <a:endParaRPr lang="en-NZ"/>
          </a:p>
        </p:txBody>
      </p:sp>
    </p:spTree>
    <p:extLst>
      <p:ext uri="{BB962C8B-B14F-4D97-AF65-F5344CB8AC3E}">
        <p14:creationId xmlns:p14="http://schemas.microsoft.com/office/powerpoint/2010/main" val="4627055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869AEB8-9118-4515-B52A-C4C6ACDA173A}" type="datetimeFigureOut">
              <a:rPr lang="en-NZ" smtClean="0"/>
              <a:t>25/03/2022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2575362F-9E2F-4366-AB8B-A69C87B6D9DD}" type="slidenum">
              <a:rPr lang="en-NZ" smtClean="0"/>
              <a:t>‹#›</a:t>
            </a:fld>
            <a:endParaRPr lang="en-NZ"/>
          </a:p>
        </p:txBody>
      </p:sp>
    </p:spTree>
    <p:extLst>
      <p:ext uri="{BB962C8B-B14F-4D97-AF65-F5344CB8AC3E}">
        <p14:creationId xmlns:p14="http://schemas.microsoft.com/office/powerpoint/2010/main" val="3863673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69AEB8-9118-4515-B52A-C4C6ACDA173A}" type="datetimeFigureOut">
              <a:rPr lang="en-NZ" smtClean="0"/>
              <a:t>25/03/2022</a:t>
            </a:fld>
            <a:endParaRPr lang="en-NZ"/>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75362F-9E2F-4366-AB8B-A69C87B6D9DD}" type="slidenum">
              <a:rPr lang="en-NZ" smtClean="0"/>
              <a:t>‹#›</a:t>
            </a:fld>
            <a:endParaRPr lang="en-NZ"/>
          </a:p>
        </p:txBody>
      </p:sp>
    </p:spTree>
    <p:extLst>
      <p:ext uri="{BB962C8B-B14F-4D97-AF65-F5344CB8AC3E}">
        <p14:creationId xmlns:p14="http://schemas.microsoft.com/office/powerpoint/2010/main" val="11515394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 y="0"/>
            <a:ext cx="914171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720090" y="0"/>
            <a:ext cx="8413995"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065186" y="0"/>
            <a:ext cx="8078814"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5" descr="A picture containing text&#10;&#10;Description automatically generated">
            <a:extLst>
              <a:ext uri="{FF2B5EF4-FFF2-40B4-BE49-F238E27FC236}">
                <a16:creationId xmlns:a16="http://schemas.microsoft.com/office/drawing/2014/main" id="{8155662A-3AC2-E79F-1B10-A0924D8F9C58}"/>
              </a:ext>
            </a:extLst>
          </p:cNvPr>
          <p:cNvPicPr>
            <a:picLocks noChangeAspect="1"/>
          </p:cNvPicPr>
          <p:nvPr/>
        </p:nvPicPr>
        <p:blipFill>
          <a:blip r:embed="rId2"/>
          <a:stretch>
            <a:fillRect/>
          </a:stretch>
        </p:blipFill>
        <p:spPr>
          <a:xfrm>
            <a:off x="360045" y="939090"/>
            <a:ext cx="2569467" cy="4979339"/>
          </a:xfrm>
          <a:prstGeom prst="rect">
            <a:avLst/>
          </a:prstGeom>
        </p:spPr>
      </p:pic>
      <p:sp>
        <p:nvSpPr>
          <p:cNvPr id="6" name="TextBox 5">
            <a:extLst>
              <a:ext uri="{FF2B5EF4-FFF2-40B4-BE49-F238E27FC236}">
                <a16:creationId xmlns:a16="http://schemas.microsoft.com/office/drawing/2014/main" id="{85DE54C1-91EE-1B0F-0A99-C4AF15B94C50}"/>
              </a:ext>
            </a:extLst>
          </p:cNvPr>
          <p:cNvSpPr txBox="1"/>
          <p:nvPr/>
        </p:nvSpPr>
        <p:spPr>
          <a:xfrm>
            <a:off x="3388480" y="39029"/>
            <a:ext cx="5690980" cy="415436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914400">
              <a:lnSpc>
                <a:spcPct val="90000"/>
              </a:lnSpc>
              <a:spcAft>
                <a:spcPts val="600"/>
              </a:spcAft>
            </a:pPr>
            <a:r>
              <a:rPr lang="en-US" sz="2000" b="1" dirty="0"/>
              <a:t>John 13:1-17 NLT</a:t>
            </a:r>
            <a:r>
              <a:rPr lang="en-US" sz="2000" dirty="0"/>
              <a:t>  </a:t>
            </a:r>
            <a:endParaRPr lang="en-US" sz="2000" dirty="0">
              <a:cs typeface="Calibri"/>
            </a:endParaRPr>
          </a:p>
          <a:p>
            <a:pPr defTabSz="914400">
              <a:lnSpc>
                <a:spcPct val="90000"/>
              </a:lnSpc>
              <a:spcAft>
                <a:spcPts val="600"/>
              </a:spcAft>
            </a:pPr>
            <a:r>
              <a:rPr lang="en-US" sz="2000" dirty="0"/>
              <a:t>Before the Passover celebration, Jesus knew that his hour had come to leave this world and return to his Father. He had loved his disciples during his ministry on earth, and now he loved them to the very end.</a:t>
            </a:r>
            <a:r>
              <a:rPr lang="en-US" sz="2000" b="1" baseline="30000" dirty="0"/>
              <a:t>2 </a:t>
            </a:r>
            <a:r>
              <a:rPr lang="en-US" sz="2000" dirty="0"/>
              <a:t>It was time for supper, and the devil had already prompted Judas, son of Simon Iscariot, to betray Jesus. </a:t>
            </a:r>
            <a:r>
              <a:rPr lang="en-US" sz="2000" b="1" baseline="30000" dirty="0"/>
              <a:t>3 </a:t>
            </a:r>
            <a:r>
              <a:rPr lang="en-US" sz="2000" dirty="0"/>
              <a:t>Jesus knew that the Father had given him authority over everything and that he had come from God and would return to God. </a:t>
            </a:r>
            <a:r>
              <a:rPr lang="en-US" sz="2000" b="1" baseline="30000" dirty="0"/>
              <a:t>4 </a:t>
            </a:r>
            <a:r>
              <a:rPr lang="en-US" sz="2000" dirty="0"/>
              <a:t>So he got up from the table, took off his robe, wrapped a towel around his waist, </a:t>
            </a:r>
            <a:r>
              <a:rPr lang="en-US" sz="2000" b="1" baseline="30000" dirty="0"/>
              <a:t>5 </a:t>
            </a:r>
            <a:r>
              <a:rPr lang="en-US" sz="2000" dirty="0"/>
              <a:t>and poured water into a basin. Then he began to wash the disciples’ feet, drying them with the towel he had around him.  </a:t>
            </a:r>
            <a:endParaRPr lang="en-US" sz="2000" dirty="0">
              <a:cs typeface="Calibri" panose="020F0502020204030204"/>
            </a:endParaRPr>
          </a:p>
          <a:p>
            <a:pPr defTabSz="914400">
              <a:lnSpc>
                <a:spcPct val="90000"/>
              </a:lnSpc>
              <a:spcAft>
                <a:spcPts val="600"/>
              </a:spcAft>
            </a:pPr>
            <a:r>
              <a:rPr lang="en-US" sz="2000" b="1" baseline="30000" dirty="0"/>
              <a:t>6 </a:t>
            </a:r>
            <a:r>
              <a:rPr lang="en-US" sz="2000" dirty="0"/>
              <a:t>When Jesus came to Simon Peter, Peter said to him, “Lord, are you going to wash my feet?”  </a:t>
            </a:r>
            <a:r>
              <a:rPr lang="en-US" sz="2000" b="1" baseline="30000" dirty="0"/>
              <a:t>7 </a:t>
            </a:r>
            <a:r>
              <a:rPr lang="en-US" sz="2000" dirty="0"/>
              <a:t>Jesus replied, “You don’t understand now what I am doing, but someday you will.”  </a:t>
            </a:r>
            <a:endParaRPr lang="en-US" sz="2000" dirty="0">
              <a:cs typeface="Calibri" panose="020F0502020204030204"/>
            </a:endParaRPr>
          </a:p>
          <a:p>
            <a:pPr defTabSz="914400">
              <a:lnSpc>
                <a:spcPct val="90000"/>
              </a:lnSpc>
              <a:spcAft>
                <a:spcPts val="600"/>
              </a:spcAft>
            </a:pPr>
            <a:r>
              <a:rPr lang="en-US" sz="2000" b="1" baseline="30000" dirty="0"/>
              <a:t>8 </a:t>
            </a:r>
            <a:r>
              <a:rPr lang="en-US" sz="2000" dirty="0"/>
              <a:t>“No,” Peter protested, “you will never ever wash my feet!”  </a:t>
            </a:r>
            <a:endParaRPr lang="en-US" sz="2000" dirty="0">
              <a:cs typeface="Calibri" panose="020F0502020204030204"/>
            </a:endParaRPr>
          </a:p>
          <a:p>
            <a:pPr defTabSz="914400">
              <a:lnSpc>
                <a:spcPct val="90000"/>
              </a:lnSpc>
              <a:spcAft>
                <a:spcPts val="600"/>
              </a:spcAft>
            </a:pPr>
            <a:r>
              <a:rPr lang="en-US" sz="2000" dirty="0"/>
              <a:t>Jesus replied, “Unless I wash you, you won’t belong to me.”  </a:t>
            </a:r>
            <a:endParaRPr lang="en-US" sz="2000" dirty="0">
              <a:cs typeface="Calibri" panose="020F0502020204030204"/>
            </a:endParaRPr>
          </a:p>
          <a:p>
            <a:pPr indent="-228600" defTabSz="914400">
              <a:lnSpc>
                <a:spcPct val="90000"/>
              </a:lnSpc>
              <a:spcAft>
                <a:spcPts val="600"/>
              </a:spcAft>
              <a:buFont typeface="Arial" panose="020B0604020202020204" pitchFamily="34" charset="0"/>
              <a:buChar char="•"/>
            </a:pPr>
            <a:endParaRPr lang="en-US" sz="1400"/>
          </a:p>
        </p:txBody>
      </p:sp>
    </p:spTree>
    <p:extLst>
      <p:ext uri="{BB962C8B-B14F-4D97-AF65-F5344CB8AC3E}">
        <p14:creationId xmlns:p14="http://schemas.microsoft.com/office/powerpoint/2010/main" val="2082064268"/>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 y="0"/>
            <a:ext cx="914171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720090" y="0"/>
            <a:ext cx="8413995"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065186" y="0"/>
            <a:ext cx="8078814"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5" descr="A picture containing text&#10;&#10;Description automatically generated">
            <a:extLst>
              <a:ext uri="{FF2B5EF4-FFF2-40B4-BE49-F238E27FC236}">
                <a16:creationId xmlns:a16="http://schemas.microsoft.com/office/drawing/2014/main" id="{8155662A-3AC2-E79F-1B10-A0924D8F9C58}"/>
              </a:ext>
            </a:extLst>
          </p:cNvPr>
          <p:cNvPicPr>
            <a:picLocks noChangeAspect="1"/>
          </p:cNvPicPr>
          <p:nvPr/>
        </p:nvPicPr>
        <p:blipFill>
          <a:blip r:embed="rId2"/>
          <a:stretch>
            <a:fillRect/>
          </a:stretch>
        </p:blipFill>
        <p:spPr>
          <a:xfrm>
            <a:off x="360045" y="939090"/>
            <a:ext cx="2569467" cy="4979339"/>
          </a:xfrm>
          <a:prstGeom prst="rect">
            <a:avLst/>
          </a:prstGeom>
        </p:spPr>
      </p:pic>
      <p:sp>
        <p:nvSpPr>
          <p:cNvPr id="6" name="TextBox 5">
            <a:extLst>
              <a:ext uri="{FF2B5EF4-FFF2-40B4-BE49-F238E27FC236}">
                <a16:creationId xmlns:a16="http://schemas.microsoft.com/office/drawing/2014/main" id="{85DE54C1-91EE-1B0F-0A99-C4AF15B94C50}"/>
              </a:ext>
            </a:extLst>
          </p:cNvPr>
          <p:cNvSpPr txBox="1"/>
          <p:nvPr/>
        </p:nvSpPr>
        <p:spPr>
          <a:xfrm>
            <a:off x="3272846" y="65714"/>
            <a:ext cx="5646506" cy="4154361"/>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defTabSz="914400">
              <a:lnSpc>
                <a:spcPct val="90000"/>
              </a:lnSpc>
              <a:spcAft>
                <a:spcPts val="600"/>
              </a:spcAft>
            </a:pPr>
            <a:endParaRPr lang="en-US" sz="2000" dirty="0">
              <a:cs typeface="Calibri" panose="020F0502020204030204"/>
            </a:endParaRPr>
          </a:p>
          <a:p>
            <a:pPr defTabSz="914400">
              <a:lnSpc>
                <a:spcPct val="90000"/>
              </a:lnSpc>
              <a:spcAft>
                <a:spcPts val="600"/>
              </a:spcAft>
            </a:pPr>
            <a:r>
              <a:rPr lang="en-US" sz="2000" b="1" baseline="30000" dirty="0"/>
              <a:t>9 </a:t>
            </a:r>
            <a:r>
              <a:rPr lang="en-US" sz="2000" dirty="0"/>
              <a:t>Simon Peter exclaimed, “Then wash my hands and head as well, Lord, not just my feet!”  </a:t>
            </a:r>
            <a:r>
              <a:rPr lang="en-US" sz="2000" b="1" baseline="30000" dirty="0"/>
              <a:t>10 </a:t>
            </a:r>
            <a:r>
              <a:rPr lang="en-US" sz="2000" dirty="0"/>
              <a:t>Jesus replied, “A person who has bathed all over does not need to wash, except for the feet, to be entirely clean. And you disciples are clean, but not all of you.” </a:t>
            </a:r>
            <a:r>
              <a:rPr lang="en-US" sz="2000" b="1" baseline="30000" dirty="0"/>
              <a:t>11 </a:t>
            </a:r>
            <a:r>
              <a:rPr lang="en-US" sz="2000" dirty="0"/>
              <a:t>For Jesus knew who would betray him. That is what he meant when he said, “Not all of you are clean.”  </a:t>
            </a:r>
            <a:endParaRPr lang="en-US" sz="2000" dirty="0">
              <a:cs typeface="Calibri" panose="020F0502020204030204"/>
            </a:endParaRPr>
          </a:p>
          <a:p>
            <a:pPr defTabSz="914400">
              <a:lnSpc>
                <a:spcPct val="90000"/>
              </a:lnSpc>
              <a:spcAft>
                <a:spcPts val="600"/>
              </a:spcAft>
            </a:pPr>
            <a:r>
              <a:rPr lang="en-US" sz="2000" b="1" baseline="30000" dirty="0"/>
              <a:t>12 </a:t>
            </a:r>
            <a:r>
              <a:rPr lang="en-US" sz="2000" dirty="0"/>
              <a:t>After washing their feet, he put on his robe again and sat down and asked, “Do you understand what I was doing? </a:t>
            </a:r>
            <a:r>
              <a:rPr lang="en-US" sz="2000" b="1" baseline="30000" dirty="0"/>
              <a:t>13 </a:t>
            </a:r>
            <a:r>
              <a:rPr lang="en-US" sz="2000" dirty="0"/>
              <a:t>You call me ‘Teacher’ and ‘Lord,’ and you are right, because that’s what I am. </a:t>
            </a:r>
            <a:r>
              <a:rPr lang="en-US" sz="2000" b="1" baseline="30000" dirty="0"/>
              <a:t>14 </a:t>
            </a:r>
            <a:r>
              <a:rPr lang="en-US" sz="2000" dirty="0"/>
              <a:t>And since I, your Lord and Teacher, have washed your feet, you ought to wash each other’s feet. </a:t>
            </a:r>
            <a:r>
              <a:rPr lang="en-US" sz="2000" b="1" baseline="30000" dirty="0"/>
              <a:t>15 </a:t>
            </a:r>
            <a:r>
              <a:rPr lang="en-US" sz="2000" dirty="0"/>
              <a:t>I have given you an example to follow. Do as I have done to you. </a:t>
            </a:r>
            <a:r>
              <a:rPr lang="en-US" sz="2000" b="1" baseline="30000" dirty="0"/>
              <a:t>16 </a:t>
            </a:r>
            <a:r>
              <a:rPr lang="en-US" sz="2000" dirty="0"/>
              <a:t>I tell you the truth, slaves are not greater than their master. Nor is the messenger more important than the one who sends the message. </a:t>
            </a:r>
            <a:r>
              <a:rPr lang="en-US" sz="2000" b="1" baseline="30000" dirty="0"/>
              <a:t>17 </a:t>
            </a:r>
            <a:r>
              <a:rPr lang="en-US" sz="2000" dirty="0"/>
              <a:t>Now that you know these things, God will bless you for doing them.  </a:t>
            </a:r>
            <a:endParaRPr lang="en-US" sz="2000" dirty="0">
              <a:cs typeface="Calibri" panose="020F0502020204030204"/>
            </a:endParaRPr>
          </a:p>
          <a:p>
            <a:pPr indent="-228600" defTabSz="914400">
              <a:lnSpc>
                <a:spcPct val="90000"/>
              </a:lnSpc>
              <a:spcAft>
                <a:spcPts val="600"/>
              </a:spcAft>
              <a:buFont typeface="Arial" panose="020B0604020202020204" pitchFamily="34" charset="0"/>
              <a:buChar char="•"/>
            </a:pPr>
            <a:endParaRPr lang="en-US" sz="1600"/>
          </a:p>
        </p:txBody>
      </p:sp>
    </p:spTree>
    <p:extLst>
      <p:ext uri="{BB962C8B-B14F-4D97-AF65-F5344CB8AC3E}">
        <p14:creationId xmlns:p14="http://schemas.microsoft.com/office/powerpoint/2010/main" val="2948022137"/>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415992EB-3C76-4D70-BD1E-AB9475849D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827255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TotalTime>
  <Words>0</Words>
  <Application>Microsoft Office PowerPoint</Application>
  <PresentationFormat>On-screen Show (4:3)</PresentationFormat>
  <Paragraphs>0</Paragraphs>
  <Slides>3</Slides>
  <Notes>0</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Office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phyll harris</dc:creator>
  <cp:lastModifiedBy>phyll harris</cp:lastModifiedBy>
  <cp:revision>39</cp:revision>
  <dcterms:created xsi:type="dcterms:W3CDTF">2022-03-24T03:10:39Z</dcterms:created>
  <dcterms:modified xsi:type="dcterms:W3CDTF">2022-03-25T18:56:10Z</dcterms:modified>
</cp:coreProperties>
</file>